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5620"/>
    <p:restoredTop sz="94660"/>
  </p:normalViewPr>
  <p:slideViewPr>
    <p:cSldViewPr snapToGrid="0" snapToObjects="1">
      <p:cViewPr varScale="1">
        <p:scale>
          <a:sx n="42" d="100"/>
          <a:sy n="42" d="100"/>
        </p:scale>
        <p:origin x="79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9/6/2016</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Social Studies?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18931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333" y="338667"/>
            <a:ext cx="8240889" cy="2585323"/>
          </a:xfrm>
          <a:prstGeom prst="rect">
            <a:avLst/>
          </a:prstGeom>
          <a:noFill/>
        </p:spPr>
        <p:txBody>
          <a:bodyPr wrap="square" rtlCol="0">
            <a:spAutoFit/>
          </a:bodyPr>
          <a:lstStyle/>
          <a:p>
            <a:pPr algn="ctr"/>
            <a:r>
              <a:rPr lang="en-US" sz="5400" dirty="0" smtClean="0"/>
              <a:t>SCIENCE, TECHNOLOGY, AND SOCIETY </a:t>
            </a:r>
            <a:endParaRPr lang="en-US" sz="5400" dirty="0"/>
          </a:p>
        </p:txBody>
      </p:sp>
      <p:sp>
        <p:nvSpPr>
          <p:cNvPr id="3" name="TextBox 2"/>
          <p:cNvSpPr txBox="1"/>
          <p:nvPr/>
        </p:nvSpPr>
        <p:spPr>
          <a:xfrm>
            <a:off x="818444" y="3217333"/>
            <a:ext cx="7450667" cy="1938992"/>
          </a:xfrm>
          <a:prstGeom prst="rect">
            <a:avLst/>
          </a:prstGeom>
          <a:noFill/>
        </p:spPr>
        <p:txBody>
          <a:bodyPr wrap="square" rtlCol="0">
            <a:spAutoFit/>
          </a:bodyPr>
          <a:lstStyle/>
          <a:p>
            <a:r>
              <a:rPr lang="en-US" sz="4000" dirty="0" smtClean="0"/>
              <a:t>This strand focuses on innovations that have changed people’s lives all over the world. </a:t>
            </a:r>
            <a:endParaRPr lang="en-US" sz="4000" dirty="0"/>
          </a:p>
        </p:txBody>
      </p:sp>
    </p:spTree>
    <p:extLst>
      <p:ext uri="{BB962C8B-B14F-4D97-AF65-F5344CB8AC3E}">
        <p14:creationId xmlns:p14="http://schemas.microsoft.com/office/powerpoint/2010/main" val="2924845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Social Study of CWMS</a:t>
            </a:r>
            <a:endParaRPr lang="en-US" dirty="0"/>
          </a:p>
        </p:txBody>
      </p:sp>
      <p:sp>
        <p:nvSpPr>
          <p:cNvPr id="3" name="Content Placeholder 2"/>
          <p:cNvSpPr>
            <a:spLocks noGrp="1"/>
          </p:cNvSpPr>
          <p:nvPr>
            <p:ph idx="1"/>
          </p:nvPr>
        </p:nvSpPr>
        <p:spPr/>
        <p:txBody>
          <a:bodyPr/>
          <a:lstStyle/>
          <a:p>
            <a:pPr marL="0" indent="0">
              <a:buNone/>
            </a:pPr>
            <a:r>
              <a:rPr lang="en-US" dirty="0" smtClean="0"/>
              <a:t> Imagine that Central Wilkes Middle School is a small country and describe the geography, history, citizenship, government,  culture, economics, technology use, and S.S. Skills needed to live in the country. Next to each description, provide an illustration of each. </a:t>
            </a:r>
            <a:endParaRPr lang="en-US" dirty="0"/>
          </a:p>
        </p:txBody>
      </p:sp>
    </p:spTree>
    <p:extLst>
      <p:ext uri="{BB962C8B-B14F-4D97-AF65-F5344CB8AC3E}">
        <p14:creationId xmlns:p14="http://schemas.microsoft.com/office/powerpoint/2010/main" val="363174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307" y="272955"/>
            <a:ext cx="8625386" cy="5632311"/>
          </a:xfrm>
          <a:prstGeom prst="rect">
            <a:avLst/>
          </a:prstGeom>
          <a:noFill/>
        </p:spPr>
        <p:txBody>
          <a:bodyPr wrap="square" rtlCol="0">
            <a:spAutoFit/>
          </a:bodyPr>
          <a:lstStyle/>
          <a:p>
            <a:r>
              <a:rPr lang="en-US" sz="2400" b="1" u="sng" dirty="0" smtClean="0"/>
              <a:t>GEOGRAPHY: </a:t>
            </a:r>
            <a:r>
              <a:rPr lang="en-US" sz="2400" dirty="0" smtClean="0"/>
              <a:t>Describe the physical geography of CWMS. How is it laid out? Where is it located?</a:t>
            </a:r>
          </a:p>
          <a:p>
            <a:r>
              <a:rPr lang="en-US" sz="2400" b="1" u="sng" dirty="0" smtClean="0"/>
              <a:t>HISTORY</a:t>
            </a:r>
            <a:r>
              <a:rPr lang="en-US" sz="2400" dirty="0" smtClean="0"/>
              <a:t>: Describe something that happened at CWMS in the past (any time before today).</a:t>
            </a:r>
          </a:p>
          <a:p>
            <a:r>
              <a:rPr lang="en-US" sz="2400" b="1" u="sng" dirty="0" smtClean="0"/>
              <a:t>CITIZENSHIP: </a:t>
            </a:r>
            <a:r>
              <a:rPr lang="en-US" sz="2400" dirty="0" smtClean="0"/>
              <a:t>What rights and responsibilities do students (or teachers) have at CWMS?</a:t>
            </a:r>
          </a:p>
          <a:p>
            <a:r>
              <a:rPr lang="en-US" sz="2400" b="1" u="sng" dirty="0" smtClean="0"/>
              <a:t>GOVERNMENT: </a:t>
            </a:r>
            <a:r>
              <a:rPr lang="en-US" sz="2400" dirty="0" smtClean="0"/>
              <a:t>What type of government is in place at CWMS? Who are the officials?</a:t>
            </a:r>
          </a:p>
          <a:p>
            <a:r>
              <a:rPr lang="en-US" sz="2400" b="1" u="sng" dirty="0" smtClean="0"/>
              <a:t>S.S. SKILLS: </a:t>
            </a:r>
            <a:r>
              <a:rPr lang="en-US" sz="2400" dirty="0" smtClean="0"/>
              <a:t>What S.S. skills does someone need to have to be able to be successful at CWMS?</a:t>
            </a:r>
          </a:p>
          <a:p>
            <a:r>
              <a:rPr lang="en-US" sz="2400" b="1" u="sng" dirty="0" smtClean="0"/>
              <a:t>CULTURE: </a:t>
            </a:r>
            <a:r>
              <a:rPr lang="en-US" sz="2400" dirty="0" smtClean="0"/>
              <a:t>Describe a custom or tradition that CWMS has. </a:t>
            </a:r>
          </a:p>
          <a:p>
            <a:r>
              <a:rPr lang="en-US" sz="2400" b="1" u="sng" dirty="0" smtClean="0"/>
              <a:t>ECONOMICS: </a:t>
            </a:r>
            <a:r>
              <a:rPr lang="en-US" sz="2400" dirty="0" smtClean="0"/>
              <a:t>What economic system is in place at CWMS? What do students use as currency?</a:t>
            </a:r>
          </a:p>
          <a:p>
            <a:r>
              <a:rPr lang="en-US" sz="2400" b="1" u="sng" dirty="0" smtClean="0"/>
              <a:t>SCIENCE TECHNOLOGY AND SOCIETY</a:t>
            </a:r>
            <a:r>
              <a:rPr lang="en-US" sz="2400" dirty="0" smtClean="0"/>
              <a:t>: How does technology effect every day life for students at CWMS?</a:t>
            </a:r>
            <a:endParaRPr lang="en-US" sz="2400" dirty="0"/>
          </a:p>
        </p:txBody>
      </p:sp>
    </p:spTree>
    <p:extLst>
      <p:ext uri="{BB962C8B-B14F-4D97-AF65-F5344CB8AC3E}">
        <p14:creationId xmlns:p14="http://schemas.microsoft.com/office/powerpoint/2010/main" val="1906461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 STRANDS OF SOCIAL STUDIES</a:t>
            </a:r>
            <a:endParaRPr lang="en-US" dirty="0"/>
          </a:p>
        </p:txBody>
      </p:sp>
      <p:sp>
        <p:nvSpPr>
          <p:cNvPr id="3" name="Subtitle 2"/>
          <p:cNvSpPr>
            <a:spLocks noGrp="1"/>
          </p:cNvSpPr>
          <p:nvPr>
            <p:ph type="subTitle" idx="1"/>
          </p:nvPr>
        </p:nvSpPr>
        <p:spPr/>
        <p:txBody>
          <a:bodyPr/>
          <a:lstStyle/>
          <a:p>
            <a:r>
              <a:rPr lang="en-US" dirty="0" smtClean="0"/>
              <a:t> IN YOUR INTERACTIVE NOTEBOOK</a:t>
            </a:r>
            <a:endParaRPr lang="en-US" dirty="0"/>
          </a:p>
        </p:txBody>
      </p:sp>
    </p:spTree>
    <p:extLst>
      <p:ext uri="{BB962C8B-B14F-4D97-AF65-F5344CB8AC3E}">
        <p14:creationId xmlns:p14="http://schemas.microsoft.com/office/powerpoint/2010/main" val="1988736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a:t>
            </a:r>
            <a:endParaRPr lang="en-US" dirty="0"/>
          </a:p>
        </p:txBody>
      </p:sp>
      <p:sp>
        <p:nvSpPr>
          <p:cNvPr id="3" name="Content Placeholder 2"/>
          <p:cNvSpPr>
            <a:spLocks noGrp="1"/>
          </p:cNvSpPr>
          <p:nvPr>
            <p:ph idx="1"/>
          </p:nvPr>
        </p:nvSpPr>
        <p:spPr/>
        <p:txBody>
          <a:bodyPr>
            <a:noAutofit/>
          </a:bodyPr>
          <a:lstStyle/>
          <a:p>
            <a:r>
              <a:rPr lang="en-US" sz="4400" dirty="0" smtClean="0"/>
              <a:t>This strand focuses on different locations and the use of maps. This strand reminds us that the people and environment are ever changing. </a:t>
            </a:r>
            <a:endParaRPr lang="en-US" sz="4400" dirty="0"/>
          </a:p>
        </p:txBody>
      </p:sp>
    </p:spTree>
    <p:extLst>
      <p:ext uri="{BB962C8B-B14F-4D97-AF65-F5344CB8AC3E}">
        <p14:creationId xmlns:p14="http://schemas.microsoft.com/office/powerpoint/2010/main" val="3609799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a:bodyPr>
          <a:lstStyle/>
          <a:p>
            <a:r>
              <a:rPr lang="en-US" sz="4800" dirty="0" smtClean="0"/>
              <a:t>This strand focuses on time, including years and dates. It helps us understand how the past has helps to shape how things are today. </a:t>
            </a:r>
            <a:endParaRPr lang="en-US" sz="4800" dirty="0"/>
          </a:p>
        </p:txBody>
      </p:sp>
    </p:spTree>
    <p:extLst>
      <p:ext uri="{BB962C8B-B14F-4D97-AF65-F5344CB8AC3E}">
        <p14:creationId xmlns:p14="http://schemas.microsoft.com/office/powerpoint/2010/main" val="4029955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a:t>
            </a:r>
            <a:endParaRPr lang="en-US" dirty="0"/>
          </a:p>
        </p:txBody>
      </p:sp>
      <p:sp>
        <p:nvSpPr>
          <p:cNvPr id="3" name="Content Placeholder 2"/>
          <p:cNvSpPr>
            <a:spLocks noGrp="1"/>
          </p:cNvSpPr>
          <p:nvPr>
            <p:ph idx="1"/>
          </p:nvPr>
        </p:nvSpPr>
        <p:spPr/>
        <p:txBody>
          <a:bodyPr>
            <a:normAutofit/>
          </a:bodyPr>
          <a:lstStyle/>
          <a:p>
            <a:r>
              <a:rPr lang="en-US" sz="6000" dirty="0" smtClean="0"/>
              <a:t>This focuses on our rights and responsibilities.</a:t>
            </a:r>
            <a:endParaRPr lang="en-US" sz="6000" dirty="0"/>
          </a:p>
        </p:txBody>
      </p:sp>
    </p:spTree>
    <p:extLst>
      <p:ext uri="{BB962C8B-B14F-4D97-AF65-F5344CB8AC3E}">
        <p14:creationId xmlns:p14="http://schemas.microsoft.com/office/powerpoint/2010/main" val="536965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t>
            </a:r>
            <a:endParaRPr lang="en-US" dirty="0"/>
          </a:p>
        </p:txBody>
      </p:sp>
      <p:sp>
        <p:nvSpPr>
          <p:cNvPr id="3" name="Content Placeholder 2"/>
          <p:cNvSpPr>
            <a:spLocks noGrp="1"/>
          </p:cNvSpPr>
          <p:nvPr>
            <p:ph idx="1"/>
          </p:nvPr>
        </p:nvSpPr>
        <p:spPr/>
        <p:txBody>
          <a:bodyPr>
            <a:normAutofit/>
          </a:bodyPr>
          <a:lstStyle/>
          <a:p>
            <a:r>
              <a:rPr lang="en-US" sz="4400" dirty="0" smtClean="0"/>
              <a:t>This strand focuses on officials who make decisions for a group of people. It teaches us about making, passing and enforcing laws. </a:t>
            </a:r>
            <a:endParaRPr lang="en-US" sz="4400" dirty="0"/>
          </a:p>
        </p:txBody>
      </p:sp>
    </p:spTree>
    <p:extLst>
      <p:ext uri="{BB962C8B-B14F-4D97-AF65-F5344CB8AC3E}">
        <p14:creationId xmlns:p14="http://schemas.microsoft.com/office/powerpoint/2010/main" val="175315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 SKILLS</a:t>
            </a:r>
            <a:endParaRPr lang="en-US" dirty="0"/>
          </a:p>
        </p:txBody>
      </p:sp>
      <p:sp>
        <p:nvSpPr>
          <p:cNvPr id="3" name="Content Placeholder 2"/>
          <p:cNvSpPr>
            <a:spLocks noGrp="1"/>
          </p:cNvSpPr>
          <p:nvPr>
            <p:ph idx="1"/>
          </p:nvPr>
        </p:nvSpPr>
        <p:spPr/>
        <p:txBody>
          <a:bodyPr>
            <a:noAutofit/>
          </a:bodyPr>
          <a:lstStyle/>
          <a:p>
            <a:r>
              <a:rPr lang="en-US" sz="4800" dirty="0" smtClean="0"/>
              <a:t>This strand focuses on the things you need to learn to help better understand the world around you. (how to read maps charts etc.)</a:t>
            </a:r>
            <a:endParaRPr lang="en-US" sz="4800" dirty="0"/>
          </a:p>
        </p:txBody>
      </p:sp>
    </p:spTree>
    <p:extLst>
      <p:ext uri="{BB962C8B-B14F-4D97-AF65-F5344CB8AC3E}">
        <p14:creationId xmlns:p14="http://schemas.microsoft.com/office/powerpoint/2010/main" val="3021907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02860"/>
            <a:ext cx="8001000" cy="1143000"/>
          </a:xfrm>
        </p:spPr>
        <p:txBody>
          <a:bodyPr/>
          <a:lstStyle/>
          <a:p>
            <a:r>
              <a:rPr lang="en-US" dirty="0" smtClean="0"/>
              <a:t>CULTURE</a:t>
            </a:r>
            <a:endParaRPr lang="en-US" dirty="0"/>
          </a:p>
        </p:txBody>
      </p:sp>
      <p:sp>
        <p:nvSpPr>
          <p:cNvPr id="3" name="Content Placeholder 2"/>
          <p:cNvSpPr>
            <a:spLocks noGrp="1"/>
          </p:cNvSpPr>
          <p:nvPr>
            <p:ph idx="1"/>
          </p:nvPr>
        </p:nvSpPr>
        <p:spPr/>
        <p:txBody>
          <a:bodyPr>
            <a:normAutofit/>
          </a:bodyPr>
          <a:lstStyle/>
          <a:p>
            <a:r>
              <a:rPr lang="en-US" sz="4400" dirty="0" smtClean="0"/>
              <a:t>This strand focuses on the study of people’s customs and traditions. </a:t>
            </a:r>
            <a:endParaRPr lang="en-US" sz="4400" dirty="0"/>
          </a:p>
        </p:txBody>
      </p:sp>
    </p:spTree>
    <p:extLst>
      <p:ext uri="{BB962C8B-B14F-4D97-AF65-F5344CB8AC3E}">
        <p14:creationId xmlns:p14="http://schemas.microsoft.com/office/powerpoint/2010/main" val="1383564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Content Placeholder 2"/>
          <p:cNvSpPr>
            <a:spLocks noGrp="1"/>
          </p:cNvSpPr>
          <p:nvPr>
            <p:ph idx="1"/>
          </p:nvPr>
        </p:nvSpPr>
        <p:spPr/>
        <p:txBody>
          <a:bodyPr>
            <a:normAutofit/>
          </a:bodyPr>
          <a:lstStyle/>
          <a:p>
            <a:r>
              <a:rPr lang="en-US" sz="4400" dirty="0" smtClean="0"/>
              <a:t>This strand focuses on money. It teaches us about our wants and needs, as well as supply and demand. </a:t>
            </a:r>
            <a:endParaRPr lang="en-US" sz="4400" dirty="0"/>
          </a:p>
        </p:txBody>
      </p:sp>
    </p:spTree>
    <p:extLst>
      <p:ext uri="{BB962C8B-B14F-4D97-AF65-F5344CB8AC3E}">
        <p14:creationId xmlns:p14="http://schemas.microsoft.com/office/powerpoint/2010/main" val="27723558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4799</TotalTime>
  <Words>386</Words>
  <Application>Microsoft Office PowerPoint</Application>
  <PresentationFormat>On-screen Show (4:3)</PresentationFormat>
  <Paragraphs>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Calisto MT</vt:lpstr>
      <vt:lpstr>Mistral</vt:lpstr>
      <vt:lpstr>Wingdings 2</vt:lpstr>
      <vt:lpstr>Travelogue</vt:lpstr>
      <vt:lpstr>What Is Social Studies?</vt:lpstr>
      <vt:lpstr>8 STRANDS OF SOCIAL STUDIES</vt:lpstr>
      <vt:lpstr>GEOGRAPHY</vt:lpstr>
      <vt:lpstr>HISTORY</vt:lpstr>
      <vt:lpstr>CITIZENSHIP</vt:lpstr>
      <vt:lpstr>GOVERNMENT</vt:lpstr>
      <vt:lpstr>S.S. SKILLS</vt:lpstr>
      <vt:lpstr>CULTURE</vt:lpstr>
      <vt:lpstr>ECONOMICS</vt:lpstr>
      <vt:lpstr>PowerPoint Presentation</vt:lpstr>
      <vt:lpstr>Activity: Social Study of CWMS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Social Studies?</dc:title>
  <dc:creator>Allison Beck</dc:creator>
  <cp:lastModifiedBy>Allison Beck</cp:lastModifiedBy>
  <cp:revision>15</cp:revision>
  <dcterms:created xsi:type="dcterms:W3CDTF">2014-08-27T23:50:55Z</dcterms:created>
  <dcterms:modified xsi:type="dcterms:W3CDTF">2016-09-06T12:32:36Z</dcterms:modified>
</cp:coreProperties>
</file>